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315200" cx="9601200"/>
  <p:notesSz cx="6858000" cy="9144000"/>
  <p:embeddedFontLst>
    <p:embeddedFont>
      <p:font typeface="Roboto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3D64691-0F94-442E-B8C7-006FBBE391FA}">
  <a:tblStyle styleId="{C3D64691-0F94-442E-B8C7-006FBBE391F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04" orient="horz"/>
        <p:guide pos="302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1" Type="http://schemas.openxmlformats.org/officeDocument/2006/relationships/font" Target="fonts/Roboto-boldItalic.fntdata"/><Relationship Id="rId10" Type="http://schemas.openxmlformats.org/officeDocument/2006/relationships/font" Target="fonts/Roboto-italic.fntdata"/><Relationship Id="rId9" Type="http://schemas.openxmlformats.org/officeDocument/2006/relationships/font" Target="fonts/Roboto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c84ff0f522_0_6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c84ff0f522_0_64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720090" y="2272454"/>
            <a:ext cx="8160900" cy="156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440180" y="4145280"/>
            <a:ext cx="6720900" cy="18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9625" lIns="99250" spcFirstLastPara="1" rIns="99250" wrap="square" tIns="49625">
            <a:noAutofit/>
          </a:bodyPr>
          <a:lstStyle>
            <a:lvl1pPr lvl="0" rtl="0" algn="ctr"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500"/>
              <a:buNone/>
              <a:defRPr>
                <a:solidFill>
                  <a:srgbClr val="888888"/>
                </a:solidFill>
              </a:defRPr>
            </a:lvl1pPr>
            <a:lvl2pPr lvl="1" rtl="0" algn="ctr">
              <a:spcBef>
                <a:spcPts val="600"/>
              </a:spcBef>
              <a:spcAft>
                <a:spcPts val="0"/>
              </a:spcAft>
              <a:buClr>
                <a:srgbClr val="888888"/>
              </a:buClr>
              <a:buSzPts val="3000"/>
              <a:buNone/>
              <a:defRPr>
                <a:solidFill>
                  <a:srgbClr val="888888"/>
                </a:solidFill>
              </a:defRPr>
            </a:lvl2pPr>
            <a:lvl3pPr lvl="2" rtl="0" algn="ctr">
              <a:spcBef>
                <a:spcPts val="520"/>
              </a:spcBef>
              <a:spcAft>
                <a:spcPts val="0"/>
              </a:spcAft>
              <a:buClr>
                <a:srgbClr val="888888"/>
              </a:buClr>
              <a:buSzPts val="2600"/>
              <a:buNone/>
              <a:defRPr>
                <a:solidFill>
                  <a:srgbClr val="888888"/>
                </a:solidFill>
              </a:defRPr>
            </a:lvl3pPr>
            <a:lvl4pPr lvl="3" rtl="0" algn="ctr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>
                <a:solidFill>
                  <a:srgbClr val="888888"/>
                </a:solidFill>
              </a:defRPr>
            </a:lvl4pPr>
            <a:lvl5pPr lvl="4" rtl="0" algn="ctr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>
                <a:solidFill>
                  <a:srgbClr val="888888"/>
                </a:solidFill>
              </a:defRPr>
            </a:lvl5pPr>
            <a:lvl6pPr lvl="5" rtl="0" algn="ctr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>
                <a:solidFill>
                  <a:srgbClr val="888888"/>
                </a:solidFill>
              </a:defRPr>
            </a:lvl6pPr>
            <a:lvl7pPr lvl="6" rtl="0" algn="ctr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>
                <a:solidFill>
                  <a:srgbClr val="888888"/>
                </a:solidFill>
              </a:defRPr>
            </a:lvl7pPr>
            <a:lvl8pPr lvl="7" rtl="0" algn="ctr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>
                <a:solidFill>
                  <a:srgbClr val="888888"/>
                </a:solidFill>
              </a:defRPr>
            </a:lvl8pPr>
            <a:lvl9pPr lvl="8" rtl="0" algn="ctr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80060" y="6780107"/>
            <a:ext cx="22404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280410" y="6780107"/>
            <a:ext cx="30405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880860" y="6780107"/>
            <a:ext cx="22404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80060" y="292947"/>
            <a:ext cx="86412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86740" y="-199919"/>
            <a:ext cx="4827600" cy="86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9625" lIns="99250" spcFirstLastPara="1" rIns="99250" wrap="square" tIns="49625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80060" y="6780107"/>
            <a:ext cx="22404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280410" y="6780107"/>
            <a:ext cx="30405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880860" y="6780107"/>
            <a:ext cx="22404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906267" y="2734894"/>
            <a:ext cx="7074600" cy="226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288982" y="546244"/>
            <a:ext cx="7074600" cy="664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9625" lIns="99250" spcFirstLastPara="1" rIns="99250" wrap="square" tIns="49625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80060" y="6780107"/>
            <a:ext cx="22404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280410" y="6780107"/>
            <a:ext cx="30405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880860" y="6780107"/>
            <a:ext cx="22404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80060" y="292947"/>
            <a:ext cx="86412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80060" y="1706881"/>
            <a:ext cx="8641200" cy="482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9625" lIns="99250" spcFirstLastPara="1" rIns="99250" wrap="square" tIns="49625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80060" y="6780107"/>
            <a:ext cx="22404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280410" y="6780107"/>
            <a:ext cx="30405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880860" y="6780107"/>
            <a:ext cx="22404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58429" y="4700694"/>
            <a:ext cx="8160900" cy="145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9625" lIns="99250" spcFirstLastPara="1" rIns="99250" wrap="square" tIns="496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Calibri"/>
              <a:buNone/>
              <a:defRPr b="1" sz="4300" cap="none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58429" y="3100497"/>
            <a:ext cx="81609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9625" lIns="99250" spcFirstLastPara="1" rIns="99250" wrap="square" tIns="49625">
            <a:noAutofit/>
          </a:bodyPr>
          <a:lstStyle>
            <a:lvl1pPr indent="-228600" lvl="0" marL="457200" rtl="0" algn="l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 sz="2200">
                <a:solidFill>
                  <a:srgbClr val="888888"/>
                </a:solidFill>
              </a:defRPr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0" algn="l">
              <a:spcBef>
                <a:spcPts val="34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 sz="1700">
                <a:solidFill>
                  <a:srgbClr val="888888"/>
                </a:solidFill>
              </a:defRPr>
            </a:lvl3pPr>
            <a:lvl4pPr indent="-228600" lvl="3" marL="1828800" rtl="0" algn="l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4pPr>
            <a:lvl5pPr indent="-228600" lvl="4" marL="2286000" rtl="0" algn="l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5pPr>
            <a:lvl6pPr indent="-228600" lvl="5" marL="2743200" rtl="0" algn="l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6pPr>
            <a:lvl7pPr indent="-228600" lvl="6" marL="3200400" rtl="0" algn="l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7pPr>
            <a:lvl8pPr indent="-228600" lvl="7" marL="3657600" rtl="0" algn="l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8pPr>
            <a:lvl9pPr indent="-228600" lvl="8" marL="4114800" rtl="0" algn="l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80060" y="6780107"/>
            <a:ext cx="22404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280410" y="6780107"/>
            <a:ext cx="30405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880860" y="6780107"/>
            <a:ext cx="22404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80060" y="292947"/>
            <a:ext cx="86412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503397" y="1933789"/>
            <a:ext cx="4457100" cy="54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9625" lIns="99250" spcFirstLastPara="1" rIns="99250" wrap="square" tIns="49625">
            <a:noAutofit/>
          </a:bodyPr>
          <a:lstStyle>
            <a:lvl1pPr indent="-419100" lvl="0" marL="45720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1pPr>
            <a:lvl2pPr indent="-393700" lvl="1" marL="914400" rtl="0" algn="l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  <a:defRPr sz="2600"/>
            </a:lvl2pPr>
            <a:lvl3pPr indent="-368300" lvl="2" marL="137160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3pPr>
            <a:lvl4pPr indent="-355600" lvl="3" marL="1828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5120643" y="1933789"/>
            <a:ext cx="4457100" cy="54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9625" lIns="99250" spcFirstLastPara="1" rIns="99250" wrap="square" tIns="49625">
            <a:noAutofit/>
          </a:bodyPr>
          <a:lstStyle>
            <a:lvl1pPr indent="-419100" lvl="0" marL="45720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1pPr>
            <a:lvl2pPr indent="-393700" lvl="1" marL="914400" rtl="0" algn="l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  <a:defRPr sz="2600"/>
            </a:lvl2pPr>
            <a:lvl3pPr indent="-368300" lvl="2" marL="137160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3pPr>
            <a:lvl4pPr indent="-355600" lvl="3" marL="1828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80060" y="6780107"/>
            <a:ext cx="22404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280410" y="6780107"/>
            <a:ext cx="30405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880860" y="6780107"/>
            <a:ext cx="22404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80060" y="292947"/>
            <a:ext cx="86412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80064" y="1637454"/>
            <a:ext cx="4242300" cy="682500"/>
          </a:xfrm>
          <a:prstGeom prst="rect">
            <a:avLst/>
          </a:prstGeom>
          <a:noFill/>
          <a:ln>
            <a:noFill/>
          </a:ln>
        </p:spPr>
        <p:txBody>
          <a:bodyPr anchorCtr="0" anchor="b" bIns="49625" lIns="99250" spcFirstLastPara="1" rIns="99250" wrap="square" tIns="49625">
            <a:noAutofit/>
          </a:bodyPr>
          <a:lstStyle>
            <a:lvl1pPr indent="-228600" lvl="0" marL="457200" rtl="0" algn="l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  <a:defRPr b="1" sz="2600"/>
            </a:lvl1pPr>
            <a:lvl2pPr indent="-228600" lvl="1" marL="91440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b="1" sz="2200"/>
            </a:lvl2pPr>
            <a:lvl3pPr indent="-228600" lvl="2" marL="1371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3pPr>
            <a:lvl4pPr indent="-228600" lvl="3" marL="182880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4pPr>
            <a:lvl5pPr indent="-228600" lvl="4" marL="228600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5pPr>
            <a:lvl6pPr indent="-228600" lvl="5" marL="274320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6pPr>
            <a:lvl7pPr indent="-228600" lvl="6" marL="320040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7pPr>
            <a:lvl8pPr indent="-228600" lvl="7" marL="365760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8pPr>
            <a:lvl9pPr indent="-228600" lvl="8" marL="411480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80064" y="2319867"/>
            <a:ext cx="4242300" cy="42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9625" lIns="99250" spcFirstLastPara="1" rIns="99250" wrap="square" tIns="49625">
            <a:noAutofit/>
          </a:bodyPr>
          <a:lstStyle>
            <a:lvl1pPr indent="-393700" lvl="0" marL="457200" rtl="0" algn="l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indent="-368300" lvl="1" marL="91440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  <a:defRPr sz="2200"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36550" lvl="3" marL="182880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–"/>
              <a:defRPr sz="1700"/>
            </a:lvl4pPr>
            <a:lvl5pPr indent="-336550" lvl="4" marL="228600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»"/>
              <a:defRPr sz="1700"/>
            </a:lvl5pPr>
            <a:lvl6pPr indent="-336550" lvl="5" marL="274320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6pPr>
            <a:lvl7pPr indent="-336550" lvl="6" marL="320040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7pPr>
            <a:lvl8pPr indent="-336550" lvl="7" marL="365760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8pPr>
            <a:lvl9pPr indent="-336550" lvl="8" marL="411480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877277" y="1637454"/>
            <a:ext cx="4243800" cy="682500"/>
          </a:xfrm>
          <a:prstGeom prst="rect">
            <a:avLst/>
          </a:prstGeom>
          <a:noFill/>
          <a:ln>
            <a:noFill/>
          </a:ln>
        </p:spPr>
        <p:txBody>
          <a:bodyPr anchorCtr="0" anchor="b" bIns="49625" lIns="99250" spcFirstLastPara="1" rIns="99250" wrap="square" tIns="49625">
            <a:noAutofit/>
          </a:bodyPr>
          <a:lstStyle>
            <a:lvl1pPr indent="-228600" lvl="0" marL="457200" rtl="0" algn="l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  <a:defRPr b="1" sz="2600"/>
            </a:lvl1pPr>
            <a:lvl2pPr indent="-228600" lvl="1" marL="91440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b="1" sz="2200"/>
            </a:lvl2pPr>
            <a:lvl3pPr indent="-228600" lvl="2" marL="1371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3pPr>
            <a:lvl4pPr indent="-228600" lvl="3" marL="182880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4pPr>
            <a:lvl5pPr indent="-228600" lvl="4" marL="228600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5pPr>
            <a:lvl6pPr indent="-228600" lvl="5" marL="274320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6pPr>
            <a:lvl7pPr indent="-228600" lvl="6" marL="320040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7pPr>
            <a:lvl8pPr indent="-228600" lvl="7" marL="365760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8pPr>
            <a:lvl9pPr indent="-228600" lvl="8" marL="411480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877277" y="2319867"/>
            <a:ext cx="4243800" cy="42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9625" lIns="99250" spcFirstLastPara="1" rIns="99250" wrap="square" tIns="49625">
            <a:noAutofit/>
          </a:bodyPr>
          <a:lstStyle>
            <a:lvl1pPr indent="-393700" lvl="0" marL="457200" rtl="0" algn="l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indent="-368300" lvl="1" marL="91440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  <a:defRPr sz="2200"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36550" lvl="3" marL="182880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–"/>
              <a:defRPr sz="1700"/>
            </a:lvl4pPr>
            <a:lvl5pPr indent="-336550" lvl="4" marL="228600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»"/>
              <a:defRPr sz="1700"/>
            </a:lvl5pPr>
            <a:lvl6pPr indent="-336550" lvl="5" marL="274320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6pPr>
            <a:lvl7pPr indent="-336550" lvl="6" marL="320040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7pPr>
            <a:lvl8pPr indent="-336550" lvl="7" marL="365760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8pPr>
            <a:lvl9pPr indent="-336550" lvl="8" marL="411480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80060" y="6780107"/>
            <a:ext cx="22404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280410" y="6780107"/>
            <a:ext cx="30405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880860" y="6780107"/>
            <a:ext cx="22404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80060" y="292947"/>
            <a:ext cx="86412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80060" y="6780107"/>
            <a:ext cx="22404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280410" y="6780107"/>
            <a:ext cx="30405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880860" y="6780107"/>
            <a:ext cx="22404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80060" y="6780107"/>
            <a:ext cx="22404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280410" y="6780107"/>
            <a:ext cx="30405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880860" y="6780107"/>
            <a:ext cx="22404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80064" y="291254"/>
            <a:ext cx="3158700" cy="12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9625" lIns="99250" spcFirstLastPara="1" rIns="99250" wrap="square" tIns="496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  <a:defRPr b="1"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753802" y="291254"/>
            <a:ext cx="5367300" cy="62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9625" lIns="99250" spcFirstLastPara="1" rIns="99250" wrap="square" tIns="49625">
            <a:noAutofit/>
          </a:bodyPr>
          <a:lstStyle>
            <a:lvl1pPr indent="-450850" lvl="0" marL="457200" rtl="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  <a:defRPr sz="3500"/>
            </a:lvl1pPr>
            <a:lvl2pPr indent="-419100" lvl="1" marL="91440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–"/>
              <a:defRPr sz="3000"/>
            </a:lvl2pPr>
            <a:lvl3pPr indent="-393700" lvl="2" marL="1371600" rtl="0" algn="l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3pPr>
            <a:lvl4pPr indent="-368300" lvl="3" marL="182880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  <a:defRPr sz="2200"/>
            </a:lvl4pPr>
            <a:lvl5pPr indent="-368300" lvl="4" marL="228600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»"/>
              <a:defRPr sz="2200"/>
            </a:lvl5pPr>
            <a:lvl6pPr indent="-368300" lvl="5" marL="274320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6pPr>
            <a:lvl7pPr indent="-368300" lvl="6" marL="320040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7pPr>
            <a:lvl8pPr indent="-368300" lvl="7" marL="365760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8pPr>
            <a:lvl9pPr indent="-368300" lvl="8" marL="411480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80064" y="1530774"/>
            <a:ext cx="3158700" cy="50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9625" lIns="99250" spcFirstLastPara="1" rIns="99250" wrap="square" tIns="49625">
            <a:noAutofit/>
          </a:bodyPr>
          <a:lstStyle>
            <a:lvl1pPr indent="-228600" lvl="0" marL="4572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1pPr>
            <a:lvl2pPr indent="-228600" lvl="1" marL="914400" rtl="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2pPr>
            <a:lvl3pPr indent="-228600" lvl="2" marL="1371600" rtl="0" algn="l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3pPr>
            <a:lvl4pPr indent="-228600" lvl="3" marL="18288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80060" y="6780107"/>
            <a:ext cx="22404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280410" y="6780107"/>
            <a:ext cx="30405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880860" y="6780107"/>
            <a:ext cx="22404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881902" y="5120644"/>
            <a:ext cx="5760600" cy="604500"/>
          </a:xfrm>
          <a:prstGeom prst="rect">
            <a:avLst/>
          </a:prstGeom>
          <a:noFill/>
          <a:ln>
            <a:noFill/>
          </a:ln>
        </p:spPr>
        <p:txBody>
          <a:bodyPr anchorCtr="0" anchor="b" bIns="49625" lIns="99250" spcFirstLastPara="1" rIns="99250" wrap="square" tIns="496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  <a:defRPr b="1"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881902" y="653626"/>
            <a:ext cx="5760600" cy="43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9625" lIns="99250" spcFirstLastPara="1" rIns="99250" wrap="square" tIns="49625">
            <a:noAutofit/>
          </a:bodyPr>
          <a:lstStyle>
            <a:lvl1pPr lvl="0" marR="0" rtl="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881902" y="5725161"/>
            <a:ext cx="5760600" cy="85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9625" lIns="99250" spcFirstLastPara="1" rIns="99250" wrap="square" tIns="49625">
            <a:noAutofit/>
          </a:bodyPr>
          <a:lstStyle>
            <a:lvl1pPr indent="-228600" lvl="0" marL="4572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1pPr>
            <a:lvl2pPr indent="-228600" lvl="1" marL="914400" rtl="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2pPr>
            <a:lvl3pPr indent="-228600" lvl="2" marL="1371600" rtl="0" algn="l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3pPr>
            <a:lvl4pPr indent="-228600" lvl="3" marL="18288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80060" y="6780107"/>
            <a:ext cx="22404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280410" y="6780107"/>
            <a:ext cx="30405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880860" y="6780107"/>
            <a:ext cx="22404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80060" y="292947"/>
            <a:ext cx="86412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80060" y="1706881"/>
            <a:ext cx="8641200" cy="482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9625" lIns="99250" spcFirstLastPara="1" rIns="99250" wrap="square" tIns="49625">
            <a:noAutofit/>
          </a:bodyPr>
          <a:lstStyle>
            <a:lvl1pPr indent="-450850" lvl="0" marL="457200" marR="0" rtl="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Char char="•"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1910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93700" lvl="2" marL="1371600" marR="0" rtl="0" algn="l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68300" lvl="3" marL="1828800" marR="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68300" lvl="4" marL="2286000" marR="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»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68300" lvl="5" marL="2743200" marR="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68300" lvl="6" marL="3200400" marR="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68300" lvl="7" marL="3657600" marR="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68300" lvl="8" marL="4114800" marR="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80060" y="6780107"/>
            <a:ext cx="22404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280410" y="6780107"/>
            <a:ext cx="30405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880860" y="6780107"/>
            <a:ext cx="2240400" cy="38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9625" lIns="99250" spcFirstLastPara="1" rIns="99250" wrap="square" tIns="4962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3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5.png"/><Relationship Id="rId10" Type="http://schemas.openxmlformats.org/officeDocument/2006/relationships/image" Target="../media/image1.png"/><Relationship Id="rId9" Type="http://schemas.openxmlformats.org/officeDocument/2006/relationships/image" Target="../media/image2.png"/><Relationship Id="rId5" Type="http://schemas.openxmlformats.org/officeDocument/2006/relationships/image" Target="../media/image6.pn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8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50525" y="2527300"/>
            <a:ext cx="1238250" cy="191742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/>
          <p:nvPr/>
        </p:nvSpPr>
        <p:spPr>
          <a:xfrm>
            <a:off x="476327" y="296539"/>
            <a:ext cx="8648546" cy="587723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9900"/>
                </a:solidFill>
                <a:latin typeface="Arial"/>
              </a:rPr>
              <a:t>Gold Medal Reading Challenge</a:t>
            </a:r>
          </a:p>
        </p:txBody>
      </p:sp>
      <p:sp>
        <p:nvSpPr>
          <p:cNvPr id="86" name="Google Shape;86;p13"/>
          <p:cNvSpPr txBox="1"/>
          <p:nvPr/>
        </p:nvSpPr>
        <p:spPr>
          <a:xfrm>
            <a:off x="476250" y="1052025"/>
            <a:ext cx="8648700" cy="631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Roboto"/>
                <a:ea typeface="Roboto"/>
                <a:cs typeface="Roboto"/>
                <a:sym typeface="Roboto"/>
              </a:rPr>
              <a:t>Be a Gold Medal Reader at Union East Elementary School! 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Roboto"/>
                <a:ea typeface="Roboto"/>
                <a:cs typeface="Roboto"/>
                <a:sym typeface="Roboto"/>
              </a:rPr>
              <a:t>We encourage our students to</a:t>
            </a:r>
            <a:r>
              <a:rPr lang="en-US" sz="2000">
                <a:latin typeface="Roboto"/>
                <a:ea typeface="Roboto"/>
                <a:cs typeface="Roboto"/>
                <a:sym typeface="Roboto"/>
              </a:rPr>
              <a:t> Pick A Reading Partner </a:t>
            </a:r>
            <a:r>
              <a:rPr lang="en-US">
                <a:latin typeface="Roboto"/>
                <a:ea typeface="Roboto"/>
                <a:cs typeface="Roboto"/>
                <a:sym typeface="Roboto"/>
              </a:rPr>
              <a:t>(a parent, sibling, relative, pet, stuffed animal, etc) and </a:t>
            </a:r>
            <a:r>
              <a:rPr lang="en-US" sz="2000">
                <a:latin typeface="Roboto"/>
                <a:ea typeface="Roboto"/>
                <a:cs typeface="Roboto"/>
                <a:sym typeface="Roboto"/>
              </a:rPr>
              <a:t>read for 20 minutes each day</a:t>
            </a:r>
            <a:r>
              <a:rPr lang="en-US">
                <a:latin typeface="Roboto"/>
                <a:ea typeface="Roboto"/>
                <a:cs typeface="Roboto"/>
                <a:sym typeface="Roboto"/>
              </a:rPr>
              <a:t>.  Once you have completed your reading, color in the Olympic sport for the day!  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latin typeface="Roboto"/>
                <a:ea typeface="Roboto"/>
                <a:cs typeface="Roboto"/>
                <a:sym typeface="Roboto"/>
              </a:rPr>
              <a:t>Turn in all completed reading logs on Thursday, February 17th to earn a Gold Medal prize!</a:t>
            </a:r>
            <a:endParaRPr b="1" sz="18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7" name="Google Shape;8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8650" y="2609838"/>
            <a:ext cx="1352550" cy="183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457450" y="2695563"/>
            <a:ext cx="1238250" cy="1666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71950" y="2714350"/>
            <a:ext cx="1238250" cy="1543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810500" y="2695572"/>
            <a:ext cx="1017574" cy="16668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1" name="Google Shape;91;p13"/>
          <p:cNvGraphicFramePr/>
          <p:nvPr/>
        </p:nvGraphicFramePr>
        <p:xfrm>
          <a:off x="404725" y="2543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{C3D64691-0F94-442E-B8C7-006FBBE391FA}</a:tableStyleId>
              </a:tblPr>
              <a:tblGrid>
                <a:gridCol w="1758350"/>
                <a:gridCol w="1758350"/>
                <a:gridCol w="1758350"/>
                <a:gridCol w="1758350"/>
                <a:gridCol w="1758350"/>
              </a:tblGrid>
              <a:tr h="1950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7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9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10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11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1988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14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15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16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>
                          <a:latin typeface="Roboto"/>
                          <a:ea typeface="Roboto"/>
                          <a:cs typeface="Roboto"/>
                          <a:sym typeface="Roboto"/>
                        </a:rPr>
                        <a:t>Name</a:t>
                      </a:r>
                      <a:endParaRPr sz="19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>
                          <a:latin typeface="Roboto"/>
                          <a:ea typeface="Roboto"/>
                          <a:cs typeface="Roboto"/>
                          <a:sym typeface="Roboto"/>
                        </a:rPr>
                        <a:t>Teacher</a:t>
                      </a:r>
                      <a:endParaRPr sz="19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92" name="Google Shape;92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96138" y="4607410"/>
            <a:ext cx="1017575" cy="17298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581263" y="4581750"/>
            <a:ext cx="1114425" cy="1781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52925" y="4629375"/>
            <a:ext cx="1009650" cy="1733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